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3" r:id="rId9"/>
    <p:sldId id="265" r:id="rId10"/>
    <p:sldId id="261" r:id="rId11"/>
    <p:sldId id="262" r:id="rId12"/>
    <p:sldId id="264" r:id="rId13"/>
    <p:sldId id="268" r:id="rId14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sser fci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1236" y="-3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idx="1">
    <p:pos x="6000" y="0"/>
    <p:text>Check notes</p:text>
  </p:cm>
</p:cmLst>
</file>

<file path=ppt/media/image1.png>
</file>

<file path=ppt/media/image2.png>
</file>

<file path=ppt/media/image3.png>
</file>

<file path=ppt/media/image4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7230055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8246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3848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3486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9746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8500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9692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/>
              <a:t>Design  :: UML , Sequence Digram , user story , use case , burn down chart </a:t>
            </a:r>
          </a:p>
          <a:p>
            <a:pPr>
              <a:buNone/>
            </a:pPr>
            <a:r>
              <a:rPr lang="en"/>
              <a:t>sprints  :: divide project into tasks </a:t>
            </a:r>
          </a:p>
        </p:txBody>
      </p:sp>
    </p:spTree>
    <p:extLst>
      <p:ext uri="{BB962C8B-B14F-4D97-AF65-F5344CB8AC3E}">
        <p14:creationId xmlns:p14="http://schemas.microsoft.com/office/powerpoint/2010/main" val="3433854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502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902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86625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095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4599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32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9439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4080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9346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6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327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941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582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2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935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91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200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2013-12-22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782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22557" y="1782689"/>
            <a:ext cx="4741008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 smtClean="0">
                <a:ln w="0">
                  <a:solidFill>
                    <a:schemeClr val="bg2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Reversi</a:t>
            </a:r>
            <a:endParaRPr lang="en-US" sz="9600" dirty="0">
              <a:ln w="0">
                <a:solidFill>
                  <a:schemeClr val="bg2"/>
                </a:solidFill>
              </a:ln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566809" y="1220699"/>
            <a:ext cx="8229600" cy="372568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en" sz="2800" dirty="0">
                <a:solidFill>
                  <a:schemeClr val="tx1"/>
                </a:solidFill>
              </a:rPr>
              <a:t>from project 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800" dirty="0">
                <a:solidFill>
                  <a:schemeClr val="tx1"/>
                </a:solidFill>
              </a:rPr>
              <a:t>Developing on android 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800" dirty="0">
                <a:solidFill>
                  <a:schemeClr val="tx1"/>
                </a:solidFill>
              </a:rPr>
              <a:t>Database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800" dirty="0">
                <a:solidFill>
                  <a:schemeClr val="tx1"/>
                </a:solidFill>
              </a:rPr>
              <a:t>Server</a:t>
            </a:r>
          </a:p>
          <a:p>
            <a:pPr marL="914400" lvl="1" indent="-381000" rtl="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800" dirty="0">
                <a:solidFill>
                  <a:schemeClr val="tx1"/>
                </a:solidFill>
              </a:rPr>
              <a:t>PHP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1455" y="344432"/>
            <a:ext cx="4393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>
                  <a:solidFill>
                    <a:schemeClr val="bg2"/>
                  </a:solidFill>
                </a:ln>
                <a:solidFill>
                  <a:schemeClr val="accent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Important lesson</a:t>
            </a:r>
            <a:endParaRPr lang="en-US" sz="4000" dirty="0">
              <a:ln w="0">
                <a:solidFill>
                  <a:schemeClr val="bg2"/>
                </a:solidFill>
              </a:ln>
              <a:solidFill>
                <a:schemeClr val="accent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43075" lvl="4" indent="-41910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en" sz="2800" dirty="0">
                <a:solidFill>
                  <a:schemeClr val="tx1"/>
                </a:solidFill>
              </a:rPr>
              <a:t>from course</a:t>
            </a:r>
          </a:p>
          <a:p>
            <a:pPr marL="2243137" lvl="5" indent="-38100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800" dirty="0">
                <a:solidFill>
                  <a:schemeClr val="tx1"/>
                </a:solidFill>
              </a:rPr>
              <a:t>waterfall , agile</a:t>
            </a:r>
          </a:p>
          <a:p>
            <a:pPr marL="2243137" lvl="5" indent="-38100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800" dirty="0">
                <a:solidFill>
                  <a:schemeClr val="tx1"/>
                </a:solidFill>
              </a:rPr>
              <a:t>stand up meeting</a:t>
            </a:r>
          </a:p>
          <a:p>
            <a:pPr marL="2243137" lvl="5" indent="-38100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800" dirty="0">
                <a:solidFill>
                  <a:schemeClr val="tx1"/>
                </a:solidFill>
              </a:rPr>
              <a:t>sprints</a:t>
            </a:r>
          </a:p>
          <a:p>
            <a:pPr marL="2243137" lvl="5" indent="-381000"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800" dirty="0">
                <a:solidFill>
                  <a:schemeClr val="tx1"/>
                </a:solidFill>
              </a:rPr>
              <a:t>Design</a:t>
            </a:r>
          </a:p>
          <a:p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1455" y="344432"/>
            <a:ext cx="4393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>
                  <a:solidFill>
                    <a:schemeClr val="bg2"/>
                  </a:solidFill>
                </a:ln>
                <a:solidFill>
                  <a:schemeClr val="accent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Important lesson</a:t>
            </a:r>
            <a:endParaRPr lang="en-US" sz="4000" dirty="0">
              <a:ln w="0">
                <a:solidFill>
                  <a:schemeClr val="bg2"/>
                </a:solidFill>
              </a:ln>
              <a:solidFill>
                <a:schemeClr val="accent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4714" y="-882156"/>
            <a:ext cx="5922085" cy="36779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44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  <a:latin typeface="Haettenschweiler" panose="020B0706040902060204" pitchFamily="34" charset="0"/>
              </a:rPr>
              <a:t>3F</a:t>
            </a:r>
            <a:endParaRPr lang="en-US" sz="34400" b="1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FFFFFF"/>
              </a:solidFill>
              <a:effectLst>
                <a:outerShdw blurRad="41275" dist="12700" dir="12000000" algn="tl" rotWithShape="0">
                  <a:srgbClr val="000000">
                    <a:alpha val="40000"/>
                  </a:srgbClr>
                </a:outerShdw>
              </a:effectLst>
              <a:latin typeface="Haettenschweiler" panose="020B0706040902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8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Thanks to Your Time </a:t>
            </a:r>
          </a:p>
          <a:p>
            <a:pPr marL="0" indent="0" algn="ctr">
              <a:buNone/>
            </a:pPr>
            <a:r>
              <a:rPr lang="en-US" sz="2800" dirty="0" smtClean="0"/>
              <a:t>Thanks to Eng. Mustafa Saad 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r>
              <a:rPr lang="en-US" sz="2800" dirty="0" smtClean="0"/>
              <a:t>With Best Wishes ….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93502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063956"/>
              </p:ext>
            </p:extLst>
          </p:nvPr>
        </p:nvGraphicFramePr>
        <p:xfrm>
          <a:off x="1983391" y="1447320"/>
          <a:ext cx="6828100" cy="265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777623"/>
                <a:gridCol w="3803568"/>
                <a:gridCol w="1246909"/>
              </a:tblGrid>
              <a:tr h="368353">
                <a:tc>
                  <a:txBody>
                    <a:bodyPr/>
                    <a:lstStyle/>
                    <a:p>
                      <a:r>
                        <a:rPr lang="en-US" sz="3200" b="0" cap="none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ID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 cap="none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Name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  <a:solidFill>
                          <a:sysClr val="windowText" lastClr="000000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cap="none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Group</a:t>
                      </a:r>
                      <a:endParaRPr lang="en-US" sz="1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  <a:tr h="368353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20110281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Mohamed Ahmed Abd-elgawad </a:t>
                      </a:r>
                      <a:endParaRPr lang="en-US" sz="16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CS_3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</a:tr>
              <a:tr h="368353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20110335</a:t>
                      </a:r>
                      <a:endParaRPr lang="en-US" sz="28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Mohamed Waleed Mohamed </a:t>
                      </a:r>
                      <a:endParaRPr lang="en-US" sz="18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CS_3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</a:tr>
              <a:tr h="368353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20110277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Mohamed Ibrahim Mohamed </a:t>
                      </a:r>
                      <a:endParaRPr lang="en-US" sz="18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CS_3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</a:tr>
              <a:tr h="368353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20110432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Ahmed</a:t>
                      </a:r>
                      <a:r>
                        <a:rPr lang="en-US" sz="1800" baseline="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Nasser Saleh</a:t>
                      </a:r>
                      <a:endParaRPr lang="en-US" sz="18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n>
                            <a:solidFill>
                              <a:schemeClr val="tx1"/>
                            </a:solidFill>
                          </a:ln>
                          <a:effectLst>
                            <a:outerShdw blurRad="50800" dist="38100" dir="13500000" algn="b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CS_4</a:t>
                      </a:r>
                      <a:endParaRPr lang="en-US" sz="24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accent1"/>
                        </a:solidFill>
                        <a:effectLst>
                          <a:outerShdw blurRad="50800" dist="38100" dir="13500000" algn="b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41181" y="344432"/>
            <a:ext cx="43935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 w="0">
                  <a:solidFill>
                    <a:schemeClr val="bg2"/>
                  </a:solidFill>
                </a:ln>
                <a:solidFill>
                  <a:schemeClr val="accent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Member</a:t>
            </a:r>
            <a:endParaRPr lang="en-US" sz="4400" dirty="0">
              <a:ln w="0">
                <a:solidFill>
                  <a:schemeClr val="bg2"/>
                </a:solidFill>
              </a:ln>
              <a:solidFill>
                <a:schemeClr val="accent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844211" y="1534343"/>
            <a:ext cx="8229600" cy="372568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en" sz="2800" dirty="0" smtClean="0">
                <a:solidFill>
                  <a:schemeClr val="tx1"/>
                </a:solidFill>
              </a:rPr>
              <a:t>Project Descritption </a:t>
            </a:r>
            <a:endParaRPr lang="en" sz="2800" dirty="0">
              <a:solidFill>
                <a:schemeClr val="tx1"/>
              </a:solidFill>
            </a:endParaRPr>
          </a:p>
          <a:p>
            <a:pPr marL="457200" lvl="0" indent="-4191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en" sz="2800" dirty="0">
                <a:solidFill>
                  <a:schemeClr val="tx1"/>
                </a:solidFill>
              </a:rPr>
              <a:t>Project design &amp; The used tools.</a:t>
            </a:r>
          </a:p>
          <a:p>
            <a:pPr marL="457200" lvl="0" indent="-41910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en" sz="2800" dirty="0">
                <a:solidFill>
                  <a:schemeClr val="tx1"/>
                </a:solidFill>
              </a:rPr>
              <a:t>Important lessons.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3099" y="344432"/>
            <a:ext cx="43935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 w="0">
                  <a:solidFill>
                    <a:schemeClr val="bg2"/>
                  </a:solidFill>
                </a:ln>
                <a:solidFill>
                  <a:schemeClr val="accent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Agenda</a:t>
            </a:r>
            <a:endParaRPr lang="en-US" sz="4400" dirty="0">
              <a:ln w="0">
                <a:solidFill>
                  <a:schemeClr val="bg2"/>
                </a:solidFill>
              </a:ln>
              <a:solidFill>
                <a:schemeClr val="accent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659277" y="1497723"/>
            <a:ext cx="8229600" cy="372568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800" dirty="0">
                <a:solidFill>
                  <a:schemeClr val="tx1"/>
                </a:solidFill>
              </a:rPr>
              <a:t>What is Reversi </a:t>
            </a:r>
          </a:p>
          <a:p>
            <a:pPr marL="457200" lvl="0" indent="-419100" rtl="0"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800" dirty="0">
                <a:solidFill>
                  <a:schemeClr val="tx1"/>
                </a:solidFill>
              </a:rPr>
              <a:t>Which platform</a:t>
            </a:r>
          </a:p>
          <a:p>
            <a:pPr marL="457200" lvl="0" indent="-419100" rtl="0"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800" dirty="0" smtClean="0">
                <a:solidFill>
                  <a:schemeClr val="tx1"/>
                </a:solidFill>
              </a:rPr>
              <a:t>How </a:t>
            </a:r>
            <a:r>
              <a:rPr lang="en" sz="2800" dirty="0">
                <a:solidFill>
                  <a:schemeClr val="tx1"/>
                </a:solidFill>
              </a:rPr>
              <a:t>to play</a:t>
            </a:r>
          </a:p>
          <a:p>
            <a:pPr marL="457200" lvl="0" indent="-419100" rtl="0"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800" dirty="0">
                <a:solidFill>
                  <a:schemeClr val="tx1"/>
                </a:solidFill>
              </a:rPr>
              <a:t>What is the feature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02825" y="344432"/>
            <a:ext cx="4393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n w="0">
                  <a:solidFill>
                    <a:schemeClr val="bg2"/>
                  </a:solidFill>
                </a:ln>
                <a:solidFill>
                  <a:schemeClr val="accent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Project Description </a:t>
            </a:r>
            <a:endParaRPr lang="en-US" sz="3600" dirty="0">
              <a:ln w="0">
                <a:solidFill>
                  <a:schemeClr val="bg2"/>
                </a:solidFill>
              </a:ln>
              <a:solidFill>
                <a:schemeClr val="accent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617391" y="1581200"/>
            <a:ext cx="7960799" cy="345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en" sz="2800" dirty="0">
                <a:solidFill>
                  <a:schemeClr val="tx1"/>
                </a:solidFill>
              </a:rPr>
              <a:t>Playing against another player</a:t>
            </a:r>
          </a:p>
          <a:p>
            <a:pPr marL="457200" lvl="0" indent="-3810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en" sz="2800" dirty="0">
                <a:solidFill>
                  <a:schemeClr val="tx1"/>
                </a:solidFill>
              </a:rPr>
              <a:t>top ten.</a:t>
            </a:r>
          </a:p>
          <a:p>
            <a:pPr marL="457200" lvl="0" indent="-3810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en" sz="2800" dirty="0">
                <a:solidFill>
                  <a:schemeClr val="tx1"/>
                </a:solidFill>
              </a:rPr>
              <a:t>High </a:t>
            </a:r>
            <a:r>
              <a:rPr lang="en" sz="2800" dirty="0" smtClean="0">
                <a:solidFill>
                  <a:schemeClr val="tx1"/>
                </a:solidFill>
              </a:rPr>
              <a:t>score</a:t>
            </a:r>
            <a:endParaRPr lang="en" sz="2800" dirty="0">
              <a:solidFill>
                <a:schemeClr val="tx1"/>
              </a:solidFill>
            </a:endParaRPr>
          </a:p>
          <a:p>
            <a:pPr marL="457200" lvl="0" indent="-381000" rtl="0">
              <a:buClr>
                <a:schemeClr val="dk1"/>
              </a:buClr>
              <a:buSzPct val="166666"/>
              <a:buFont typeface="Arial"/>
              <a:buChar char="•"/>
            </a:pPr>
            <a:r>
              <a:rPr lang="en" sz="2800" dirty="0">
                <a:solidFill>
                  <a:schemeClr val="tx1"/>
                </a:solidFill>
              </a:rPr>
              <a:t>listing online user</a:t>
            </a:r>
          </a:p>
          <a:p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2277" y="344432"/>
            <a:ext cx="43935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 w="0">
                  <a:solidFill>
                    <a:schemeClr val="bg2"/>
                  </a:solidFill>
                </a:ln>
                <a:solidFill>
                  <a:schemeClr val="accent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Features</a:t>
            </a:r>
            <a:endParaRPr lang="en-US" sz="4400" dirty="0">
              <a:ln w="0">
                <a:solidFill>
                  <a:schemeClr val="bg2"/>
                </a:solidFill>
              </a:ln>
              <a:solidFill>
                <a:schemeClr val="accent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FCI\Materials\Third Year\Software Engineering 1\Project\Iteration 2\Class 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094" y="1316784"/>
            <a:ext cx="5246906" cy="193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FCI\Materials\Third Year\Software Engineering 1\Project\Iteration 2\Database Desig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973" y="3260667"/>
            <a:ext cx="3865418" cy="188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51455" y="344432"/>
            <a:ext cx="4393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>
                  <a:solidFill>
                    <a:schemeClr val="bg2"/>
                  </a:solidFill>
                </a:ln>
                <a:solidFill>
                  <a:schemeClr val="accent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Project Design</a:t>
            </a:r>
            <a:endParaRPr lang="en-US" sz="4000" dirty="0">
              <a:ln w="0">
                <a:solidFill>
                  <a:schemeClr val="bg2"/>
                </a:solidFill>
              </a:ln>
              <a:solidFill>
                <a:schemeClr val="accent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0209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FCI\Materials\Third Year\Software Engineering 1\Project\Iteration 2\Sequence 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818" y="8869"/>
            <a:ext cx="6639197" cy="513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137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y Movie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470" y="285749"/>
            <a:ext cx="7693602" cy="432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8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9354" y="1200150"/>
            <a:ext cx="8229600" cy="372568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Android SDK</a:t>
            </a:r>
          </a:p>
          <a:p>
            <a:r>
              <a:rPr lang="en-US" dirty="0" smtClean="0"/>
              <a:t>Eclipse IDE</a:t>
            </a:r>
          </a:p>
          <a:p>
            <a:r>
              <a:rPr lang="en-US" dirty="0" smtClean="0"/>
              <a:t>Argo UML</a:t>
            </a:r>
          </a:p>
          <a:p>
            <a:r>
              <a:rPr lang="en-US" dirty="0" smtClean="0"/>
              <a:t>Microsoft Project</a:t>
            </a:r>
          </a:p>
          <a:p>
            <a:r>
              <a:rPr lang="en-US" dirty="0" smtClean="0"/>
              <a:t>Microsoft power Point</a:t>
            </a:r>
          </a:p>
          <a:p>
            <a:r>
              <a:rPr lang="en-US" dirty="0" smtClean="0"/>
              <a:t>Screen Recorder</a:t>
            </a:r>
          </a:p>
          <a:p>
            <a:r>
              <a:rPr lang="en-US" dirty="0" smtClean="0"/>
              <a:t>VLC :P</a:t>
            </a:r>
          </a:p>
          <a:p>
            <a:r>
              <a:rPr lang="en-US" dirty="0" smtClean="0"/>
              <a:t>Movie Make</a:t>
            </a:r>
          </a:p>
          <a:p>
            <a:r>
              <a:rPr lang="en-US" dirty="0" smtClean="0"/>
              <a:t>Photoshop</a:t>
            </a:r>
          </a:p>
          <a:p>
            <a:r>
              <a:rPr lang="en-US" dirty="0" smtClean="0"/>
              <a:t>Wamp &amp; easyPHP </a:t>
            </a:r>
          </a:p>
          <a:p>
            <a:r>
              <a:rPr lang="en-US" dirty="0" smtClean="0"/>
              <a:t>Bitbucket &amp; Trello</a:t>
            </a:r>
          </a:p>
          <a:p>
            <a:r>
              <a:rPr lang="en-US" dirty="0" smtClean="0"/>
              <a:t>PDF Reader (Adobe Reader , Foxit , .. 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2825" y="344432"/>
            <a:ext cx="4393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n w="0">
                  <a:solidFill>
                    <a:schemeClr val="bg2"/>
                  </a:solidFill>
                </a:ln>
                <a:solidFill>
                  <a:schemeClr val="accent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Used Tool</a:t>
            </a:r>
            <a:endParaRPr lang="en-US" sz="3600" dirty="0">
              <a:ln w="0">
                <a:solidFill>
                  <a:schemeClr val="bg2"/>
                </a:solidFill>
              </a:ln>
              <a:solidFill>
                <a:schemeClr val="accent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4444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72</TotalTime>
  <Words>167</Words>
  <Application>Microsoft Office PowerPoint</Application>
  <PresentationFormat>On-screen Show (16:9)</PresentationFormat>
  <Paragraphs>66</Paragraphs>
  <Slides>13</Slides>
  <Notes>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Reversi</dc:title>
  <cp:lastModifiedBy>Abdelgawad</cp:lastModifiedBy>
  <cp:revision>19</cp:revision>
  <dcterms:modified xsi:type="dcterms:W3CDTF">2013-12-22T19:32:28Z</dcterms:modified>
</cp:coreProperties>
</file>